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69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91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67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974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10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66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562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99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8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78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21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2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86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21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7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A68A15B-4B23-434A-96A0-CB13D62CCAC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E5A021-DC7B-4CB3-901C-21172A0EB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05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AEE2-74B9-4E54-B24B-D165F043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5" y="671783"/>
            <a:ext cx="10364451" cy="159617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entaur" panose="02030504050205020304" pitchFamily="18" charset="0"/>
              </a:rPr>
              <a:t>Linux device driver</a:t>
            </a:r>
            <a:endParaRPr lang="en-IN" sz="5400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9110-EB91-4171-A053-9C60E0CB51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683" y="2938508"/>
            <a:ext cx="10363826" cy="28615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Day 28 PPT</a:t>
            </a:r>
          </a:p>
          <a:p>
            <a:pPr marL="0" indent="0" algn="ctr">
              <a:buNone/>
            </a:pPr>
            <a:r>
              <a:rPr lang="en-US" sz="3600" dirty="0"/>
              <a:t>                        -SUBITHRA s</a:t>
            </a:r>
          </a:p>
          <a:p>
            <a:pPr marL="0" indent="0" algn="ctr">
              <a:buNone/>
            </a:pPr>
            <a:r>
              <a:rPr lang="en-US" sz="3600" dirty="0"/>
              <a:t>   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9640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0CE47-C3FC-4FB8-8B67-FBA7C345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35469" r="46845" b="19352"/>
          <a:stretch/>
        </p:blipFill>
        <p:spPr>
          <a:xfrm>
            <a:off x="2281561" y="1535836"/>
            <a:ext cx="5949519" cy="43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3A3D1-D906-4F37-97AC-4A2F34612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3" t="44498" r="45824" b="19514"/>
          <a:stretch/>
        </p:blipFill>
        <p:spPr>
          <a:xfrm>
            <a:off x="2428041" y="1737804"/>
            <a:ext cx="5973933" cy="33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0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B4DD9-B5B2-4D84-B878-B53597BAA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4337" r="46772" b="18673"/>
          <a:stretch/>
        </p:blipFill>
        <p:spPr>
          <a:xfrm>
            <a:off x="3124940" y="1455939"/>
            <a:ext cx="4900474" cy="39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14749-124E-45C1-AA8C-EA9CE9625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3657" r="46262" b="19352"/>
          <a:stretch/>
        </p:blipFill>
        <p:spPr>
          <a:xfrm>
            <a:off x="3987552" y="2214979"/>
            <a:ext cx="4216895" cy="32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149D-4C5D-4BD8-B052-FB32E0DB4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028" y="2473624"/>
            <a:ext cx="10363826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latin typeface="Freestyle Script" panose="030804020302050B0404" pitchFamily="66" charset="0"/>
              </a:rPr>
              <a:t>THANK YOU</a:t>
            </a:r>
            <a:endParaRPr lang="en-IN" sz="72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D8E250-47AD-41AC-9277-B1419484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4563" r="46845" b="19353"/>
          <a:stretch/>
        </p:blipFill>
        <p:spPr>
          <a:xfrm>
            <a:off x="2556768" y="1733365"/>
            <a:ext cx="5211193" cy="39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8C6CD-D0FC-49B4-9F2A-6ED51E01A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3657" r="46845" b="20259"/>
          <a:stretch/>
        </p:blipFill>
        <p:spPr>
          <a:xfrm>
            <a:off x="2436918" y="1487009"/>
            <a:ext cx="5490841" cy="41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D29FE-4BCB-4483-88B8-F4FD6DA4B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4564" r="46845" b="19352"/>
          <a:stretch/>
        </p:blipFill>
        <p:spPr>
          <a:xfrm>
            <a:off x="2361459" y="1669001"/>
            <a:ext cx="5521912" cy="42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5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ED1BE-83ED-442C-A882-599113DC5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3657" r="46845" b="20259"/>
          <a:stretch/>
        </p:blipFill>
        <p:spPr>
          <a:xfrm>
            <a:off x="2281560" y="2032986"/>
            <a:ext cx="5308848" cy="40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431F5-A7AD-40B7-9EFA-0ADFA98D7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4564" r="46262" b="19352"/>
          <a:stretch/>
        </p:blipFill>
        <p:spPr>
          <a:xfrm>
            <a:off x="3018406" y="1848775"/>
            <a:ext cx="5166806" cy="38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1667B-7CB8-4743-9EEA-B8C716CB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4563" r="46845" b="20259"/>
          <a:stretch/>
        </p:blipFill>
        <p:spPr>
          <a:xfrm>
            <a:off x="2867486" y="1633491"/>
            <a:ext cx="5131295" cy="3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5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230CA-F2EA-4C9C-AB62-9358B23A1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33657" r="46845" b="22460"/>
          <a:stretch/>
        </p:blipFill>
        <p:spPr>
          <a:xfrm>
            <a:off x="2911877" y="1828799"/>
            <a:ext cx="4998128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5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022C9-8875-4769-A1EB-E9CE43D60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34563" r="46262" b="19352"/>
          <a:stretch/>
        </p:blipFill>
        <p:spPr>
          <a:xfrm>
            <a:off x="3595453" y="1848774"/>
            <a:ext cx="4216895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785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505</TotalTime>
  <Words>13</Words>
  <Application>Microsoft Office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Centaur</vt:lpstr>
      <vt:lpstr>Freestyle Script</vt:lpstr>
      <vt:lpstr>Tw Cen MT</vt:lpstr>
      <vt:lpstr>Droplet</vt:lpstr>
      <vt:lpstr>Linux device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</dc:title>
  <dc:creator>subithra s</dc:creator>
  <cp:lastModifiedBy>subithra s</cp:lastModifiedBy>
  <cp:revision>1</cp:revision>
  <dcterms:created xsi:type="dcterms:W3CDTF">2024-05-13T04:20:32Z</dcterms:created>
  <dcterms:modified xsi:type="dcterms:W3CDTF">2024-05-13T12:46:24Z</dcterms:modified>
</cp:coreProperties>
</file>